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1EEB-27C1-4F2E-BB56-4CFE60E40895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F8C2D-B50F-4D47-9363-E09C790254B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1EEB-27C1-4F2E-BB56-4CFE60E40895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F8C2D-B50F-4D47-9363-E09C790254B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1EEB-27C1-4F2E-BB56-4CFE60E40895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F8C2D-B50F-4D47-9363-E09C790254B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1EEB-27C1-4F2E-BB56-4CFE60E40895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F8C2D-B50F-4D47-9363-E09C790254B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1EEB-27C1-4F2E-BB56-4CFE60E40895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F8C2D-B50F-4D47-9363-E09C790254B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1EEB-27C1-4F2E-BB56-4CFE60E40895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F8C2D-B50F-4D47-9363-E09C790254B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1EEB-27C1-4F2E-BB56-4CFE60E40895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F8C2D-B50F-4D47-9363-E09C790254B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1EEB-27C1-4F2E-BB56-4CFE60E40895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F8C2D-B50F-4D47-9363-E09C790254B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1EEB-27C1-4F2E-BB56-4CFE60E40895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F8C2D-B50F-4D47-9363-E09C790254B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1EEB-27C1-4F2E-BB56-4CFE60E40895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F8C2D-B50F-4D47-9363-E09C790254B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1EEB-27C1-4F2E-BB56-4CFE60E40895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F8C2D-B50F-4D47-9363-E09C790254B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C1EEB-27C1-4F2E-BB56-4CFE60E40895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F8C2D-B50F-4D47-9363-E09C790254B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n-US" sz="3200" smtClean="0"/>
              <a:t>Hoe werkt deze digitale methode?  1</a:t>
            </a:r>
            <a:endParaRPr lang="nl-NL" sz="3200" smtClean="0"/>
          </a:p>
        </p:txBody>
      </p:sp>
      <p:sp>
        <p:nvSpPr>
          <p:cNvPr id="3075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967287"/>
          </a:xfrm>
        </p:spPr>
        <p:txBody>
          <a:bodyPr/>
          <a:lstStyle/>
          <a:p>
            <a:r>
              <a:rPr lang="en-US" sz="2400" smtClean="0"/>
              <a:t>Je werkt alleen via deze methode</a:t>
            </a:r>
          </a:p>
          <a:p>
            <a:r>
              <a:rPr lang="en-US" sz="2400" smtClean="0"/>
              <a:t>Boek beschikbaar in de klas = klassenset  genummerd</a:t>
            </a:r>
          </a:p>
          <a:p>
            <a:r>
              <a:rPr lang="en-US" sz="2400" smtClean="0"/>
              <a:t>Mogen NIET worden meegenomen</a:t>
            </a:r>
          </a:p>
          <a:p>
            <a:r>
              <a:rPr lang="en-US" sz="2400" smtClean="0"/>
              <a:t>In de digitale methode staan regelmatig icoontjes waarop je kunt/moet klikken en zo gelinkt wordt naar een andere site, film(pje)s, powerpoints, opdrachten enz.</a:t>
            </a:r>
          </a:p>
          <a:p>
            <a:r>
              <a:rPr lang="en-US" sz="2400" smtClean="0"/>
              <a:t>Instaptoets</a:t>
            </a:r>
          </a:p>
          <a:p>
            <a:r>
              <a:rPr lang="en-US" sz="2400" smtClean="0"/>
              <a:t>Boeklessen</a:t>
            </a:r>
          </a:p>
          <a:p>
            <a:r>
              <a:rPr lang="en-US" sz="2400" smtClean="0"/>
              <a:t>Computerlessen</a:t>
            </a:r>
          </a:p>
          <a:p>
            <a:r>
              <a:rPr lang="en-US" sz="2400" smtClean="0"/>
              <a:t>Video via links</a:t>
            </a:r>
          </a:p>
          <a:p>
            <a:r>
              <a:rPr lang="en-US" sz="2400" smtClean="0"/>
              <a:t>Ikoontje voorleesmogelijkheid</a:t>
            </a:r>
          </a:p>
          <a:p>
            <a:endParaRPr lang="en-US" sz="2400" smtClean="0"/>
          </a:p>
          <a:p>
            <a:endParaRPr lang="nl-NL" sz="2400" smtClean="0"/>
          </a:p>
        </p:txBody>
      </p:sp>
      <p:sp>
        <p:nvSpPr>
          <p:cNvPr id="3076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4DE2C7-2EAB-4D35-BC0C-7D870C361512}" type="slidenum">
              <a:rPr lang="nl-NL" smtClean="0"/>
              <a:pPr/>
              <a:t>1</a:t>
            </a:fld>
            <a:endParaRPr lang="nl-NL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n-US" sz="3200" smtClean="0"/>
              <a:t>Hoe werkt deze digitale methode?  2</a:t>
            </a:r>
            <a:endParaRPr lang="nl-NL" sz="3200" smtClean="0"/>
          </a:p>
        </p:txBody>
      </p:sp>
      <p:sp>
        <p:nvSpPr>
          <p:cNvPr id="4099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97437"/>
          </a:xfrm>
        </p:spPr>
        <p:txBody>
          <a:bodyPr/>
          <a:lstStyle/>
          <a:p>
            <a:r>
              <a:rPr lang="en-US" sz="2400" smtClean="0"/>
              <a:t>Leerling volgsysteem</a:t>
            </a:r>
          </a:p>
          <a:p>
            <a:r>
              <a:rPr lang="en-US" sz="2400" smtClean="0"/>
              <a:t>Practica los van de methode</a:t>
            </a:r>
          </a:p>
          <a:p>
            <a:r>
              <a:rPr lang="en-US" sz="2400" smtClean="0"/>
              <a:t>Samenvattingen aanwezig</a:t>
            </a:r>
          </a:p>
          <a:p>
            <a:r>
              <a:rPr lang="en-US" sz="2400" smtClean="0"/>
              <a:t>Diagnostische toetsen verplicht maken</a:t>
            </a:r>
          </a:p>
          <a:p>
            <a:r>
              <a:rPr lang="en-US" sz="2400" smtClean="0"/>
              <a:t>Eindopdrachten</a:t>
            </a:r>
          </a:p>
          <a:p>
            <a:r>
              <a:rPr lang="en-US" sz="2400" smtClean="0"/>
              <a:t>Verrijkingsstof  keuze-les  ja of nee</a:t>
            </a:r>
          </a:p>
          <a:p>
            <a:r>
              <a:rPr lang="en-US" sz="2400" smtClean="0"/>
              <a:t>Examentrainer  keuze-les  ja of nee</a:t>
            </a:r>
          </a:p>
          <a:p>
            <a:r>
              <a:rPr lang="en-US" sz="2400" smtClean="0"/>
              <a:t>Eindtoets</a:t>
            </a:r>
          </a:p>
          <a:p>
            <a:r>
              <a:rPr lang="en-US" sz="2400" smtClean="0"/>
              <a:t>Daarna start Nieuw Thema</a:t>
            </a:r>
          </a:p>
          <a:p>
            <a:r>
              <a:rPr lang="en-US" sz="2400" smtClean="0"/>
              <a:t>In Havo 5 beschik je over alle thema’s voor het examen, de zogenaamde DIGIBOEKEN</a:t>
            </a:r>
          </a:p>
          <a:p>
            <a:endParaRPr lang="en-US" sz="2400" smtClean="0"/>
          </a:p>
          <a:p>
            <a:endParaRPr lang="nl-NL" sz="2400" smtClean="0"/>
          </a:p>
        </p:txBody>
      </p:sp>
      <p:sp>
        <p:nvSpPr>
          <p:cNvPr id="4100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37C582-90B9-4DDD-8FAF-91982F66E43D}" type="slidenum">
              <a:rPr lang="nl-NL" smtClean="0"/>
              <a:pPr/>
              <a:t>2</a:t>
            </a:fld>
            <a:endParaRPr lang="nl-NL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B.stof 1 Wat is biologie?</a:t>
            </a:r>
            <a:endParaRPr lang="nl-NL" sz="3200" smtClean="0"/>
          </a:p>
        </p:txBody>
      </p:sp>
      <p:sp>
        <p:nvSpPr>
          <p:cNvPr id="512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329237"/>
          </a:xfrm>
        </p:spPr>
        <p:txBody>
          <a:bodyPr/>
          <a:lstStyle/>
          <a:p>
            <a:r>
              <a:rPr lang="en-US" sz="2400" smtClean="0"/>
              <a:t>Biologie: studie van organismen</a:t>
            </a:r>
          </a:p>
          <a:p>
            <a:r>
              <a:rPr lang="en-US" sz="2400" smtClean="0"/>
              <a:t>Planten, schimmels, bacteriën, dieren</a:t>
            </a:r>
          </a:p>
          <a:p>
            <a:r>
              <a:rPr lang="en-US" sz="2400" smtClean="0"/>
              <a:t>Alle organismen vertonen Levensverschijnselen</a:t>
            </a:r>
          </a:p>
          <a:p>
            <a:r>
              <a:rPr lang="en-US" sz="2400" smtClean="0"/>
              <a:t>Voorbeelden: voortplanting, stofwisseling</a:t>
            </a:r>
          </a:p>
          <a:p>
            <a:r>
              <a:rPr lang="en-US" sz="2400" smtClean="0"/>
              <a:t>Elk individu kent een levensloop (begin tot eind)</a:t>
            </a:r>
          </a:p>
          <a:p>
            <a:r>
              <a:rPr lang="en-US" sz="2400" smtClean="0"/>
              <a:t>Elke SOORT: Levenscyclus dus inclusief voortplanting</a:t>
            </a:r>
          </a:p>
          <a:p>
            <a:r>
              <a:rPr lang="en-US" sz="2400" smtClean="0"/>
              <a:t>Cellen van organismen: voortdurned omzetting van de ene stof (molecuul) in een andere (molecuul)</a:t>
            </a:r>
          </a:p>
          <a:p>
            <a:r>
              <a:rPr lang="en-US" sz="2400" smtClean="0"/>
              <a:t>Zeer belanrijk daarbij:  ENZYMEN</a:t>
            </a:r>
          </a:p>
          <a:p>
            <a:r>
              <a:rPr lang="en-US" sz="2400" smtClean="0"/>
              <a:t>Enzymen: versnellen chemische reacties van stofwisselingsprocessen</a:t>
            </a:r>
            <a:endParaRPr lang="nl-NL" sz="2400" smtClean="0"/>
          </a:p>
        </p:txBody>
      </p:sp>
      <p:sp>
        <p:nvSpPr>
          <p:cNvPr id="5124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79BDBD-10F2-418C-A6D9-C6A059FB4DA1}" type="slidenum">
              <a:rPr lang="nl-NL" smtClean="0"/>
              <a:pPr/>
              <a:t>3</a:t>
            </a:fld>
            <a:endParaRPr lang="nl-NL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n-US" sz="3200" smtClean="0"/>
              <a:t>Biologie en andere wetenschappen</a:t>
            </a:r>
            <a:endParaRPr lang="nl-NL" sz="3200" smtClean="0"/>
          </a:p>
        </p:txBody>
      </p:sp>
      <p:sp>
        <p:nvSpPr>
          <p:cNvPr id="6147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545137"/>
          </a:xfrm>
        </p:spPr>
        <p:txBody>
          <a:bodyPr/>
          <a:lstStyle/>
          <a:p>
            <a:r>
              <a:rPr lang="en-US" sz="2400" smtClean="0"/>
              <a:t>Natuurwetenschappen: Biologie, scheikunde, natuurkunde, geologie</a:t>
            </a:r>
          </a:p>
          <a:p>
            <a:pPr>
              <a:buFontTx/>
              <a:buNone/>
            </a:pPr>
            <a:endParaRPr lang="en-US" sz="2400" smtClean="0"/>
          </a:p>
          <a:p>
            <a:r>
              <a:rPr lang="en-US" sz="2400" smtClean="0"/>
              <a:t>Overgangsgebieden tussen de genoemde wetenschappen: biochemie, biofysica, paleontologie (zie afb. 2 boek)</a:t>
            </a:r>
          </a:p>
          <a:p>
            <a:pPr>
              <a:buFontTx/>
              <a:buNone/>
            </a:pPr>
            <a:endParaRPr lang="en-US" sz="2400" smtClean="0"/>
          </a:p>
          <a:p>
            <a:r>
              <a:rPr lang="en-US" sz="2400" smtClean="0"/>
              <a:t>Ook overgangsgebieden tussen biologie en andere wetenschappen: Bio-onformatica, medische wetenschap</a:t>
            </a:r>
          </a:p>
          <a:p>
            <a:pPr>
              <a:buFontTx/>
              <a:buNone/>
            </a:pPr>
            <a:endParaRPr lang="en-US" sz="2400" smtClean="0"/>
          </a:p>
          <a:p>
            <a:r>
              <a:rPr lang="en-US" sz="2400" smtClean="0"/>
              <a:t>Er wordt in de wetenschap vaak gewerkt in multidisciplinaire teams</a:t>
            </a:r>
            <a:endParaRPr lang="nl-NL" sz="2400" smtClean="0"/>
          </a:p>
        </p:txBody>
      </p:sp>
      <p:sp>
        <p:nvSpPr>
          <p:cNvPr id="6148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026C6C-7CBE-4368-B77F-1748FC88B4B3}" type="slidenum">
              <a:rPr lang="nl-NL" smtClean="0"/>
              <a:pPr/>
              <a:t>4</a:t>
            </a:fld>
            <a:endParaRPr lang="nl-NL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n-US" sz="3200" smtClean="0"/>
              <a:t>Biologie vandaag en morgen 1</a:t>
            </a:r>
            <a:endParaRPr lang="nl-NL" sz="3200" smtClean="0"/>
          </a:p>
        </p:txBody>
      </p:sp>
      <p:sp>
        <p:nvSpPr>
          <p:cNvPr id="7171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545137"/>
          </a:xfrm>
        </p:spPr>
        <p:txBody>
          <a:bodyPr/>
          <a:lstStyle/>
          <a:p>
            <a:r>
              <a:rPr lang="en-US" sz="2400" smtClean="0"/>
              <a:t>Enorme groei aantal natuurwetenschappers en revolutionaire ontwikkeling van nieuwe moleculair biologische technieken</a:t>
            </a:r>
          </a:p>
          <a:p>
            <a:r>
              <a:rPr lang="en-US" sz="2400" smtClean="0"/>
              <a:t>Kennis van én inzicht in biologische processen en systemen steeds meer van belang bij belangrijke vraagstukken van de toekomst</a:t>
            </a:r>
          </a:p>
          <a:p>
            <a:r>
              <a:rPr lang="en-US" sz="2400" smtClean="0"/>
              <a:t>Voeding en voedselzekerheid</a:t>
            </a:r>
          </a:p>
          <a:p>
            <a:r>
              <a:rPr lang="en-US" sz="2400" smtClean="0"/>
              <a:t>Gezondheid</a:t>
            </a:r>
          </a:p>
          <a:p>
            <a:r>
              <a:rPr lang="en-US" sz="2400" smtClean="0"/>
              <a:t>Duurzame ontwikkeling</a:t>
            </a:r>
          </a:p>
          <a:p>
            <a:r>
              <a:rPr lang="en-US" sz="2400" smtClean="0"/>
              <a:t>Energie</a:t>
            </a:r>
          </a:p>
          <a:p>
            <a:r>
              <a:rPr lang="en-US" sz="2400" smtClean="0"/>
              <a:t>Veiligheid</a:t>
            </a:r>
          </a:p>
          <a:p>
            <a:r>
              <a:rPr lang="en-US" sz="2400" smtClean="0"/>
              <a:t>Afb. 3 zijn voorbeelden op het zoeken naar antwoorden</a:t>
            </a:r>
            <a:endParaRPr lang="nl-NL" sz="2400" smtClean="0"/>
          </a:p>
        </p:txBody>
      </p:sp>
      <p:sp>
        <p:nvSpPr>
          <p:cNvPr id="7172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69B421-C551-466C-9DF1-F085EB8CE78E}" type="slidenum">
              <a:rPr lang="nl-NL" smtClean="0"/>
              <a:pPr/>
              <a:t>5</a:t>
            </a:fld>
            <a:endParaRPr lang="nl-NL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Biologie vandaag en morgen 2</a:t>
            </a:r>
            <a:endParaRPr lang="nl-NL" sz="3200" smtClean="0"/>
          </a:p>
        </p:txBody>
      </p:sp>
      <p:sp>
        <p:nvSpPr>
          <p:cNvPr id="8195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327650"/>
          </a:xfrm>
        </p:spPr>
        <p:txBody>
          <a:bodyPr/>
          <a:lstStyle/>
          <a:p>
            <a:r>
              <a:rPr lang="en-US" sz="2400" smtClean="0"/>
              <a:t>Biologie:</a:t>
            </a:r>
          </a:p>
          <a:p>
            <a:r>
              <a:rPr lang="en-US" sz="2400" smtClean="0"/>
              <a:t>Vanuit de dagelijkse praktijk waarin biologie wordt gebruikt (= </a:t>
            </a:r>
            <a:r>
              <a:rPr lang="en-US" sz="2800" b="1" smtClean="0"/>
              <a:t>context</a:t>
            </a:r>
            <a:r>
              <a:rPr lang="en-US" sz="2400" smtClean="0"/>
              <a:t>) </a:t>
            </a:r>
          </a:p>
          <a:p>
            <a:r>
              <a:rPr lang="en-US" sz="2400" smtClean="0"/>
              <a:t>Vanuit de leefwerled om je heen</a:t>
            </a:r>
          </a:p>
          <a:p>
            <a:r>
              <a:rPr lang="en-US" sz="2400" smtClean="0"/>
              <a:t>Vanuit de beroepspraktijk</a:t>
            </a:r>
          </a:p>
          <a:p>
            <a:r>
              <a:rPr lang="en-US" sz="2400" smtClean="0"/>
              <a:t>Vanuit Wetenschappelijk onderzoek</a:t>
            </a:r>
          </a:p>
          <a:p>
            <a:endParaRPr lang="en-US" sz="2400" smtClean="0"/>
          </a:p>
          <a:p>
            <a:r>
              <a:rPr lang="en-US" sz="2400" smtClean="0"/>
              <a:t>Daarna volgt </a:t>
            </a:r>
            <a:r>
              <a:rPr lang="en-US" sz="2800" b="1" smtClean="0"/>
              <a:t>telkens een voorbeeld van biologie in een context</a:t>
            </a:r>
            <a:endParaRPr lang="nl-NL" sz="2800" b="1" smtClean="0"/>
          </a:p>
        </p:txBody>
      </p:sp>
      <p:sp>
        <p:nvSpPr>
          <p:cNvPr id="8196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B6A3AE-39A2-495E-AB2F-273875293FAF}" type="slidenum">
              <a:rPr lang="nl-NL" smtClean="0"/>
              <a:pPr/>
              <a:t>6</a:t>
            </a:fld>
            <a:endParaRPr lang="nl-NL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n-US" sz="3200" smtClean="0"/>
              <a:t>Biologie en onderzoeken uit de praktijk</a:t>
            </a:r>
            <a:endParaRPr lang="nl-NL" sz="3200" smtClean="0"/>
          </a:p>
        </p:txBody>
      </p:sp>
      <p:sp>
        <p:nvSpPr>
          <p:cNvPr id="9219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472112"/>
          </a:xfrm>
        </p:spPr>
        <p:txBody>
          <a:bodyPr/>
          <a:lstStyle/>
          <a:p>
            <a:r>
              <a:rPr lang="en-US" sz="2400" smtClean="0"/>
              <a:t>Lees tekst onderaan blz. 9 én afb. 3 blz. 10 met de informatie die er staat op blz. 10     Darmflora</a:t>
            </a:r>
          </a:p>
          <a:p>
            <a:r>
              <a:rPr lang="en-US" sz="2400" smtClean="0"/>
              <a:t>Lees zorgvuldig: Afb. 4 Invloed darmflora op vertering voedingsstoffen</a:t>
            </a:r>
          </a:p>
          <a:p>
            <a:r>
              <a:rPr lang="en-US" sz="2400" smtClean="0"/>
              <a:t>Lees en bekijk zorgvuldig af. 5 en 6 en probeer te begrijpen wat in de afbeeldingen/teksten staat</a:t>
            </a:r>
          </a:p>
          <a:p>
            <a:endParaRPr lang="en-US" sz="2400" smtClean="0"/>
          </a:p>
          <a:p>
            <a:r>
              <a:rPr lang="en-US" sz="2400" smtClean="0"/>
              <a:t>Log in bij Biologie voor jou</a:t>
            </a:r>
          </a:p>
          <a:p>
            <a:r>
              <a:rPr lang="en-US" sz="2800" b="1" smtClean="0"/>
              <a:t>Maak de Instaptoets</a:t>
            </a:r>
          </a:p>
          <a:p>
            <a:r>
              <a:rPr lang="en-US" sz="2800" b="1" smtClean="0"/>
              <a:t>Maak daarna: Blz. 12 Opdrachten 1 t/m 9 voor de volgende les</a:t>
            </a:r>
          </a:p>
          <a:p>
            <a:pPr>
              <a:buFontTx/>
              <a:buNone/>
            </a:pPr>
            <a:endParaRPr lang="nl-NL" sz="2800" b="1" smtClean="0"/>
          </a:p>
        </p:txBody>
      </p:sp>
      <p:sp>
        <p:nvSpPr>
          <p:cNvPr id="9220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319512-B0BC-4842-BE37-683CEEB702AB}" type="slidenum">
              <a:rPr lang="nl-NL" smtClean="0"/>
              <a:pPr/>
              <a:t>7</a:t>
            </a:fld>
            <a:endParaRPr lang="nl-NL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422</Words>
  <Application>Microsoft Office PowerPoint</Application>
  <PresentationFormat>Diavoorstelling (4:3)</PresentationFormat>
  <Paragraphs>71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Office-thema</vt:lpstr>
      <vt:lpstr>Hoe werkt deze digitale methode?  1</vt:lpstr>
      <vt:lpstr>Hoe werkt deze digitale methode?  2</vt:lpstr>
      <vt:lpstr>B.stof 1 Wat is biologie?</vt:lpstr>
      <vt:lpstr>Biologie en andere wetenschappen</vt:lpstr>
      <vt:lpstr>Biologie vandaag en morgen 1</vt:lpstr>
      <vt:lpstr>Biologie vandaag en morgen 2</vt:lpstr>
      <vt:lpstr>Biologie en onderzoeken uit de praktijk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Hoe werkt deze digitale methode?  1</dc:title>
  <dc:creator>biobertus</dc:creator>
  <cp:lastModifiedBy>biobertus</cp:lastModifiedBy>
  <cp:revision>1</cp:revision>
  <dcterms:created xsi:type="dcterms:W3CDTF">2014-12-15T11:24:48Z</dcterms:created>
  <dcterms:modified xsi:type="dcterms:W3CDTF">2014-12-15T11:27:35Z</dcterms:modified>
</cp:coreProperties>
</file>